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92" r:id="rId7"/>
    <p:sldId id="259" r:id="rId8"/>
    <p:sldId id="260" r:id="rId9"/>
    <p:sldId id="293" r:id="rId10"/>
    <p:sldId id="294" r:id="rId11"/>
    <p:sldId id="295" r:id="rId12"/>
    <p:sldId id="296" r:id="rId13"/>
    <p:sldId id="297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0146" autoAdjust="0"/>
  </p:normalViewPr>
  <p:slideViewPr>
    <p:cSldViewPr snapToGrid="0" snapToObjects="1">
      <p:cViewPr varScale="1">
        <p:scale>
          <a:sx n="74" d="100"/>
          <a:sy n="74" d="100"/>
        </p:scale>
        <p:origin x="3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DAD9280-56E9-4B56-9C81-1AA1697C8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59221"/>
            <a:ext cx="8675360" cy="432853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39314" y="1712686"/>
            <a:ext cx="650504" cy="121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65553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C1C1716D-3696-40CD-9FA0-A1A1A9E90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3939" y="1159221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9C0295-B672-48D0-AA33-3352EC1F94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2727" y="2258291"/>
            <a:ext cx="1621677" cy="8900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4BA2E57-17C2-46CA-A7C6-FBD8773ED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3565" y="3493929"/>
            <a:ext cx="177409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D089A1-8B1A-4EAC-BFF8-9B2075BD0D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8447" y="4623481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295409" y="1834096"/>
            <a:ext cx="294409" cy="495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295409" y="1834095"/>
            <a:ext cx="304920" cy="25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6B3FDD00-5BA0-4606-8B36-5923C14B0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166" y="1603032"/>
            <a:ext cx="1036410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F6043F-95BE-486E-A923-3DC30D8CE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993" y="2346134"/>
            <a:ext cx="270076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E16D31-2DD1-4D63-9036-A9238C5B8D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154" y="3061304"/>
            <a:ext cx="1621677" cy="877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196D59A-5A55-4A94-8632-54EC025CA7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9725" y="4636048"/>
            <a:ext cx="1780186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212" y="1141804"/>
            <a:ext cx="7907197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BD268-F4D5-4057-8899-7F188AAB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58" y="1193205"/>
            <a:ext cx="7907197" cy="431024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506071"/>
            <a:ext cx="542229" cy="328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29" y="1715247"/>
            <a:ext cx="340471" cy="11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4C8A989-C65B-417C-B592-BB2F92EF49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8128" y="1679107"/>
            <a:ext cx="228010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3DE475-4C23-4880-9EE0-02F80ADE56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3256" y="2300618"/>
            <a:ext cx="1621677" cy="9632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739959-7B33-4031-8F44-837B1A47C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4927" y="3496540"/>
            <a:ext cx="1926503" cy="963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1B28C2-66BE-4B3C-8394-0C9294FD40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5664" y="4618244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7B252E-00F6-448F-9DFF-50A870DBF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4" y="1002090"/>
            <a:ext cx="8260796" cy="452362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534400" y="1834096"/>
            <a:ext cx="55418" cy="598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95968" y="1500094"/>
            <a:ext cx="304362" cy="334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FE6B64A-E7A6-415A-B32C-DEC76C1C1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2750" y="1182299"/>
            <a:ext cx="153632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54B46-A4D0-4626-8E4B-54CC48353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9930" y="2331227"/>
            <a:ext cx="104860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47FBE2-D182-4262-AAA2-6DE9D15EEB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568" y="3429000"/>
            <a:ext cx="2170364" cy="963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813CF3-229D-4596-8B5D-7E574E8EAF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3601" y="4666103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FE3743-5FA8-491C-8AEA-7F79F4344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39562"/>
            <a:ext cx="9144793" cy="449923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65574" y="1219200"/>
            <a:ext cx="124244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440304" y="1834096"/>
            <a:ext cx="160025" cy="29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D309F0B-CFC6-4775-A617-1F007E0C9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729" y="1315912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F89DAC-DE83-44FE-A8B1-E6E0CB841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112" y="2424521"/>
            <a:ext cx="274953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828DD9-C7FD-412D-A15C-1F6AEDA21C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3533130"/>
            <a:ext cx="2005758" cy="10120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E657DE-9B1D-4576-9809-8B8E4D9C24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8729" y="4722816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A8596E-CC47-4183-B61E-9059C8778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26968"/>
            <a:ext cx="7907197" cy="48040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19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49224" cy="35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3B95C08-F9CA-4EBA-8AA2-BB40DE382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738" y="1518074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260656-D27B-495E-BE8A-BF67422F6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0738" y="2590977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3001CE-D121-4263-B7D1-AE8C3FF8B9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6944" y="3822883"/>
            <a:ext cx="1621677" cy="847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8093AE-AE59-4E95-A21C-0772F602A3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4282" y="5257322"/>
            <a:ext cx="3346994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81A2D8-39F2-4026-A990-66E25370BD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9554" y="501041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6E2A75-4FEA-4FCA-A584-98CA23088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65" y="1063650"/>
            <a:ext cx="8675360" cy="424318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151906" y="1518024"/>
            <a:ext cx="437912" cy="316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280706" cy="37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55ED5DF-AA90-4B13-98A4-D9C189841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787" y="1178303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82C7E2-388B-4E35-A6BB-9F6E13F76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7593" y="2179227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5B5D715-5A3B-47CB-878E-05E1AB7C46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2171" y="3262092"/>
            <a:ext cx="1621677" cy="847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FA86C0-2404-4D37-8B68-3F3640D00C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5869" y="4419850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C5B17C-A87C-4188-BB8A-AB640E558D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454" y="5063947"/>
            <a:ext cx="3353091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65C022-A4CE-4073-B356-48F3DBE4E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85" y="1035049"/>
            <a:ext cx="7907197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273288" cy="508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31295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2CC51B0-05E8-4788-90EB-A58926F77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7708" y="1375889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38F823-2D8B-4CF4-A019-D8DF593A5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4202" y="1922940"/>
            <a:ext cx="1621677" cy="8718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98FAAA-C65B-44E0-B4D2-BD1875616F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373" y="3016117"/>
            <a:ext cx="1621677" cy="87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0868C4-4EA7-429C-A558-0AA2EBF5D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0676" y="4622501"/>
            <a:ext cx="258492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78C4AF-3010-46DD-8BAA-EC1CD64D8A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1459" y="4937088"/>
            <a:ext cx="981541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5E4414-59B7-4B17-B254-A6A79F6AE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73284"/>
            <a:ext cx="7907197" cy="451143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446606" cy="49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434353"/>
            <a:ext cx="95435" cy="399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12748B1-F4CE-44B2-A7F7-8F95832DF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169" y="1299328"/>
            <a:ext cx="114005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E926E7-EDE0-4FCA-A9A0-4B2EA8813F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469" y="2518547"/>
            <a:ext cx="104860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56CF4E-1F97-4D16-9E6D-086964FBEB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2670" y="3576418"/>
            <a:ext cx="2164268" cy="883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C6BEF3-7BD0-417B-8990-80467636F5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3957" y="482510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468FC-0F2B-4312-B5C3-B1C6B7664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13967"/>
            <a:ext cx="9144793" cy="529788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19200"/>
            <a:ext cx="135829" cy="614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90119" y="1595718"/>
            <a:ext cx="310210" cy="23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92E0611-74A6-4EF0-A9B4-913B8A11A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960" y="1230159"/>
            <a:ext cx="1158340" cy="1042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4BEA2E-AB7F-4D2D-8A4F-B8159F8F8C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7752" y="1408833"/>
            <a:ext cx="100592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B04BD2-4A3C-4CDE-89AA-D6AA350D29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690" y="2320389"/>
            <a:ext cx="274953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409392-8AA4-49EB-AF85-5F75A31FD8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0461" y="3323958"/>
            <a:ext cx="1621677" cy="877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FD8254-1282-4327-8485-18F958A08C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0026" y="4884422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D3F120-7725-49F4-9F09-DB5530B77F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4CD849-C7C0-4CC2-9A5C-69F9E2EACD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295217-1C6A-467C-9BCF-7173AF88F93E}">
  <ds:schemaRefs>
    <ds:schemaRef ds:uri="http://purl.org/dc/dcmitype/"/>
    <ds:schemaRef ds:uri="4921e149-a19a-41e8-bd6b-88f26a43303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4852</TotalTime>
  <Words>80</Words>
  <Application>Microsoft Office PowerPoint</Application>
  <PresentationFormat>A4 Paper (210x297 mm)</PresentationFormat>
  <Paragraphs>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66</cp:revision>
  <dcterms:created xsi:type="dcterms:W3CDTF">2019-10-15T10:24:11Z</dcterms:created>
  <dcterms:modified xsi:type="dcterms:W3CDTF">2020-07-09T11:03:25Z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